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64" r:id="rId4"/>
    <p:sldId id="263" r:id="rId5"/>
    <p:sldId id="267" r:id="rId6"/>
    <p:sldId id="265" r:id="rId7"/>
    <p:sldId id="266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7F5B41-0D89-4116-B948-943BF4ECFD6D}" v="27" dt="2024-04-22T15:50:23.1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uk Vladimir" userId="5f5d7bfd29f9e8a7" providerId="LiveId" clId="{387F5B41-0D89-4116-B948-943BF4ECFD6D}"/>
    <pc:docChg chg="undo redo custSel addSld delSld modSld sldOrd addMainMaster delMainMaster">
      <pc:chgData name="Zhuk Vladimir" userId="5f5d7bfd29f9e8a7" providerId="LiveId" clId="{387F5B41-0D89-4116-B948-943BF4ECFD6D}" dt="2024-04-22T15:56:56.444" v="1629" actId="20577"/>
      <pc:docMkLst>
        <pc:docMk/>
      </pc:docMkLst>
      <pc:sldChg chg="addSp modSp new mod setBg modClrScheme chgLayout">
        <pc:chgData name="Zhuk Vladimir" userId="5f5d7bfd29f9e8a7" providerId="LiveId" clId="{387F5B41-0D89-4116-B948-943BF4ECFD6D}" dt="2024-04-22T15:48:50.737" v="1567" actId="122"/>
        <pc:sldMkLst>
          <pc:docMk/>
          <pc:sldMk cId="3171902493" sldId="256"/>
        </pc:sldMkLst>
        <pc:spChg chg="mod">
          <ac:chgData name="Zhuk Vladimir" userId="5f5d7bfd29f9e8a7" providerId="LiveId" clId="{387F5B41-0D89-4116-B948-943BF4ECFD6D}" dt="2024-04-22T15:48:50.737" v="1567" actId="122"/>
          <ac:spMkLst>
            <pc:docMk/>
            <pc:sldMk cId="3171902493" sldId="256"/>
            <ac:spMk id="2" creationId="{35334AF1-0FCD-794D-F593-4F091DC0D0EF}"/>
          </ac:spMkLst>
        </pc:spChg>
        <pc:spChg chg="mo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3" creationId="{F64204AE-2FCA-EBAC-ED2E-C1F052F93B32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9" creationId="{A88F843D-1C1B-C740-AC27-E3238D0F5F47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11" creationId="{A21C8291-E3D5-4240-8FF4-E5213CBCC453}"/>
          </ac:spMkLst>
        </pc:spChg>
        <pc:spChg chg="add">
          <ac:chgData name="Zhuk Vladimir" userId="5f5d7bfd29f9e8a7" providerId="LiveId" clId="{387F5B41-0D89-4116-B948-943BF4ECFD6D}" dt="2024-04-21T18:41:15.596" v="75" actId="26606"/>
          <ac:spMkLst>
            <pc:docMk/>
            <pc:sldMk cId="3171902493" sldId="256"/>
            <ac:spMk id="13" creationId="{08B44AFE-C181-7047-8CC9-CA00BD385EEA}"/>
          </ac:spMkLst>
        </pc:spChg>
        <pc:picChg chg="add mod">
          <ac:chgData name="Zhuk Vladimir" userId="5f5d7bfd29f9e8a7" providerId="LiveId" clId="{387F5B41-0D89-4116-B948-943BF4ECFD6D}" dt="2024-04-22T15:10:42.559" v="480" actId="1076"/>
          <ac:picMkLst>
            <pc:docMk/>
            <pc:sldMk cId="3171902493" sldId="256"/>
            <ac:picMk id="4" creationId="{5C1F598C-927F-4E95-9BC3-116014FE5149}"/>
          </ac:picMkLst>
        </pc:picChg>
        <pc:picChg chg="add mod">
          <ac:chgData name="Zhuk Vladimir" userId="5f5d7bfd29f9e8a7" providerId="LiveId" clId="{387F5B41-0D89-4116-B948-943BF4ECFD6D}" dt="2024-04-22T15:46:34.106" v="1496" actId="1076"/>
          <ac:picMkLst>
            <pc:docMk/>
            <pc:sldMk cId="3171902493" sldId="256"/>
            <ac:picMk id="5" creationId="{D39E2A16-233C-D279-AAAD-B8DA4B6996DF}"/>
          </ac:picMkLst>
        </pc:picChg>
      </pc:sldChg>
      <pc:sldChg chg="addSp delSp modSp new mod setBg">
        <pc:chgData name="Zhuk Vladimir" userId="5f5d7bfd29f9e8a7" providerId="LiveId" clId="{387F5B41-0D89-4116-B948-943BF4ECFD6D}" dt="2024-04-22T15:47:00.499" v="1500" actId="1076"/>
        <pc:sldMkLst>
          <pc:docMk/>
          <pc:sldMk cId="199657688" sldId="257"/>
        </pc:sldMkLst>
        <pc:spChg chg="mod">
          <ac:chgData name="Zhuk Vladimir" userId="5f5d7bfd29f9e8a7" providerId="LiveId" clId="{387F5B41-0D89-4116-B948-943BF4ECFD6D}" dt="2024-04-22T15:13:07.377" v="531" actId="20577"/>
          <ac:spMkLst>
            <pc:docMk/>
            <pc:sldMk cId="199657688" sldId="257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46:51.741" v="1499" actId="123"/>
          <ac:spMkLst>
            <pc:docMk/>
            <pc:sldMk cId="199657688" sldId="257"/>
            <ac:spMk id="3" creationId="{BBB3F94F-5A23-B59C-7E48-638F12BA6333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0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2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4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6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18" creationId="{1903E872-C07A-4030-B584-D321D40CABB6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3" creationId="{C868C70C-E5C4-CD47-888C-FCB3373B6D38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5" creationId="{D8C68F39-5E8A-844C-A8FD-394F253C1E5F}"/>
          </ac:spMkLst>
        </pc:spChg>
        <pc:spChg chg="add">
          <ac:chgData name="Zhuk Vladimir" userId="5f5d7bfd29f9e8a7" providerId="LiveId" clId="{387F5B41-0D89-4116-B948-943BF4ECFD6D}" dt="2024-04-21T18:47:21.611" v="271" actId="26606"/>
          <ac:spMkLst>
            <pc:docMk/>
            <pc:sldMk cId="199657688" sldId="257"/>
            <ac:spMk id="27" creationId="{BC583CEB-AC2B-2640-94F6-5958E6BC5BAB}"/>
          </ac:spMkLst>
        </pc:spChg>
        <pc:picChg chg="add del mod">
          <ac:chgData name="Zhuk Vladimir" userId="5f5d7bfd29f9e8a7" providerId="LiveId" clId="{387F5B41-0D89-4116-B948-943BF4ECFD6D}" dt="2024-04-22T15:23:26.030" v="1085" actId="478"/>
          <ac:picMkLst>
            <pc:docMk/>
            <pc:sldMk cId="199657688" sldId="257"/>
            <ac:picMk id="5" creationId="{050EA3B4-AF04-C3CA-1083-EDF03E20B0D9}"/>
          </ac:picMkLst>
        </pc:picChg>
        <pc:picChg chg="add mod ord">
          <ac:chgData name="Zhuk Vladimir" userId="5f5d7bfd29f9e8a7" providerId="LiveId" clId="{387F5B41-0D89-4116-B948-943BF4ECFD6D}" dt="2024-04-22T15:47:00.499" v="1500" actId="1076"/>
          <ac:picMkLst>
            <pc:docMk/>
            <pc:sldMk cId="199657688" sldId="257"/>
            <ac:picMk id="7" creationId="{287B9FEE-D391-BDAC-0105-13E6B3A5A6B7}"/>
          </ac:picMkLst>
        </pc:picChg>
        <pc:picChg chg="add del mod">
          <ac:chgData name="Zhuk Vladimir" userId="5f5d7bfd29f9e8a7" providerId="LiveId" clId="{387F5B41-0D89-4116-B948-943BF4ECFD6D}" dt="2024-04-22T15:24:27.386" v="1088" actId="478"/>
          <ac:picMkLst>
            <pc:docMk/>
            <pc:sldMk cId="199657688" sldId="257"/>
            <ac:picMk id="8" creationId="{73BCF48E-C54C-70F4-45DF-6F62CC9B29BC}"/>
          </ac:picMkLst>
        </pc:picChg>
        <pc:picChg chg="add del mod">
          <ac:chgData name="Zhuk Vladimir" userId="5f5d7bfd29f9e8a7" providerId="LiveId" clId="{387F5B41-0D89-4116-B948-943BF4ECFD6D}" dt="2024-04-22T15:29:53.521" v="1108" actId="478"/>
          <ac:picMkLst>
            <pc:docMk/>
            <pc:sldMk cId="199657688" sldId="257"/>
            <ac:picMk id="10" creationId="{5DCA3A5E-2EEE-0FE9-A7CD-8EBE30A6F39C}"/>
          </ac:picMkLst>
        </pc:picChg>
        <pc:picChg chg="add del">
          <ac:chgData name="Zhuk Vladimir" userId="5f5d7bfd29f9e8a7" providerId="LiveId" clId="{387F5B41-0D89-4116-B948-943BF4ECFD6D}" dt="2024-04-22T15:30:53.529" v="1112" actId="22"/>
          <ac:picMkLst>
            <pc:docMk/>
            <pc:sldMk cId="199657688" sldId="257"/>
            <ac:picMk id="12" creationId="{9246505B-D314-0156-D64D-5658340CD959}"/>
          </ac:picMkLst>
        </pc:picChg>
        <pc:picChg chg="add del mod">
          <ac:chgData name="Zhuk Vladimir" userId="5f5d7bfd29f9e8a7" providerId="LiveId" clId="{387F5B41-0D89-4116-B948-943BF4ECFD6D}" dt="2024-04-22T15:31:12.392" v="1120" actId="478"/>
          <ac:picMkLst>
            <pc:docMk/>
            <pc:sldMk cId="199657688" sldId="257"/>
            <ac:picMk id="14" creationId="{DE415B47-55B1-528A-3B0C-B7E05A730F6A}"/>
          </ac:picMkLst>
        </pc:picChg>
        <pc:picChg chg="add del">
          <ac:chgData name="Zhuk Vladimir" userId="5f5d7bfd29f9e8a7" providerId="LiveId" clId="{387F5B41-0D89-4116-B948-943BF4ECFD6D}" dt="2024-04-22T15:30:36.244" v="1110" actId="478"/>
          <ac:picMkLst>
            <pc:docMk/>
            <pc:sldMk cId="199657688" sldId="257"/>
            <ac:picMk id="1026" creationId="{B5E2198B-C129-81F0-4C48-C52DE0C9D923}"/>
          </ac:picMkLst>
        </pc:picChg>
        <pc:picChg chg="add mod">
          <ac:chgData name="Zhuk Vladimir" userId="5f5d7bfd29f9e8a7" providerId="LiveId" clId="{387F5B41-0D89-4116-B948-943BF4ECFD6D}" dt="2024-04-22T15:47:00.499" v="1500" actId="1076"/>
          <ac:picMkLst>
            <pc:docMk/>
            <pc:sldMk cId="199657688" sldId="257"/>
            <ac:picMk id="1028" creationId="{A9218B11-CE68-09BE-CD32-6A88A251F7C8}"/>
          </ac:picMkLst>
        </pc:picChg>
      </pc:sldChg>
      <pc:sldChg chg="new del">
        <pc:chgData name="Zhuk Vladimir" userId="5f5d7bfd29f9e8a7" providerId="LiveId" clId="{387F5B41-0D89-4116-B948-943BF4ECFD6D}" dt="2024-04-21T18:42:15.581" v="102" actId="47"/>
        <pc:sldMkLst>
          <pc:docMk/>
          <pc:sldMk cId="3143578245" sldId="258"/>
        </pc:sldMkLst>
      </pc:sldChg>
      <pc:sldChg chg="new del">
        <pc:chgData name="Zhuk Vladimir" userId="5f5d7bfd29f9e8a7" providerId="LiveId" clId="{387F5B41-0D89-4116-B948-943BF4ECFD6D}" dt="2024-04-21T18:42:16.258" v="103" actId="47"/>
        <pc:sldMkLst>
          <pc:docMk/>
          <pc:sldMk cId="3341534657" sldId="259"/>
        </pc:sldMkLst>
      </pc:sldChg>
      <pc:sldChg chg="addSp delSp modSp new mod setBg addAnim delAnim">
        <pc:chgData name="Zhuk Vladimir" userId="5f5d7bfd29f9e8a7" providerId="LiveId" clId="{387F5B41-0D89-4116-B948-943BF4ECFD6D}" dt="2024-04-22T15:50:23.169" v="1587" actId="1076"/>
        <pc:sldMkLst>
          <pc:docMk/>
          <pc:sldMk cId="3873024023" sldId="260"/>
        </pc:sldMkLst>
        <pc:spChg chg="mod">
          <ac:chgData name="Zhuk Vladimir" userId="5f5d7bfd29f9e8a7" providerId="LiveId" clId="{387F5B41-0D89-4116-B948-943BF4ECFD6D}" dt="2024-04-22T15:49:39.070" v="1575" actId="1076"/>
          <ac:spMkLst>
            <pc:docMk/>
            <pc:sldMk cId="3873024023" sldId="260"/>
            <ac:spMk id="2" creationId="{47D86F4D-1958-5E9B-925B-009DEC69701C}"/>
          </ac:spMkLst>
        </pc:spChg>
        <pc:spChg chg="del">
          <ac:chgData name="Zhuk Vladimir" userId="5f5d7bfd29f9e8a7" providerId="LiveId" clId="{387F5B41-0D89-4116-B948-943BF4ECFD6D}" dt="2024-04-21T18:41:43.082" v="101" actId="26606"/>
          <ac:spMkLst>
            <pc:docMk/>
            <pc:sldMk cId="3873024023" sldId="260"/>
            <ac:spMk id="3" creationId="{E609BB8D-F9CF-EBD1-8D25-DFC4A436E009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9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3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5" creationId="{44037D61-FFBD-0342-90C5-D1AD7C899B44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7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19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4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6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2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30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2T15:46:14.069" v="1490" actId="26606"/>
          <ac:spMkLst>
            <pc:docMk/>
            <pc:sldMk cId="3873024023" sldId="260"/>
            <ac:spMk id="32" creationId="{9F8E50FA-F7A5-5C47-8BB1-544225797004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4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5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6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7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2T15:46:19.565" v="1492" actId="26606"/>
          <ac:spMkLst>
            <pc:docMk/>
            <pc:sldMk cId="3873024023" sldId="260"/>
            <ac:spMk id="38" creationId="{9F8E50FA-F7A5-5C47-8BB1-544225797004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0" creationId="{2D03A0B2-4A2F-D846-A5E6-FB7CB9A031F7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1" creationId="{7F573F1D-73A7-FB41-BCAD-FC9AA7DEF4F5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2" creationId="{A88F843D-1C1B-C740-AC27-E3238D0F5F47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3" creationId="{1F8285B5-F87E-DD44-AF10-54EDA0471C6E}"/>
          </ac:spMkLst>
        </pc:spChg>
        <pc:spChg chg="add">
          <ac:chgData name="Zhuk Vladimir" userId="5f5d7bfd29f9e8a7" providerId="LiveId" clId="{387F5B41-0D89-4116-B948-943BF4ECFD6D}" dt="2024-04-22T15:46:19.570" v="1493" actId="26606"/>
          <ac:spMkLst>
            <pc:docMk/>
            <pc:sldMk cId="3873024023" sldId="260"/>
            <ac:spMk id="44" creationId="{9F8E50FA-F7A5-5C47-8BB1-544225797004}"/>
          </ac:spMkLst>
        </pc:spChg>
        <pc:picChg chg="add mod">
          <ac:chgData name="Zhuk Vladimir" userId="5f5d7bfd29f9e8a7" providerId="LiveId" clId="{387F5B41-0D89-4116-B948-943BF4ECFD6D}" dt="2024-04-22T15:46:19.570" v="1493" actId="26606"/>
          <ac:picMkLst>
            <pc:docMk/>
            <pc:sldMk cId="3873024023" sldId="260"/>
            <ac:picMk id="4" creationId="{19729E64-A1DA-E7A8-38C0-DE9CCDEDE24F}"/>
          </ac:picMkLst>
        </pc:picChg>
        <pc:picChg chg="add mod ord">
          <ac:chgData name="Zhuk Vladimir" userId="5f5d7bfd29f9e8a7" providerId="LiveId" clId="{387F5B41-0D89-4116-B948-943BF4ECFD6D}" dt="2024-04-22T15:49:27.350" v="1574" actId="1076"/>
          <ac:picMkLst>
            <pc:docMk/>
            <pc:sldMk cId="3873024023" sldId="260"/>
            <ac:picMk id="5" creationId="{7ACD35CF-47DB-B0BB-AA77-FCB3C753AAD5}"/>
          </ac:picMkLst>
        </pc:picChg>
        <pc:picChg chg="add mod">
          <ac:chgData name="Zhuk Vladimir" userId="5f5d7bfd29f9e8a7" providerId="LiveId" clId="{387F5B41-0D89-4116-B948-943BF4ECFD6D}" dt="2024-04-22T15:50:23.169" v="1587" actId="1076"/>
          <ac:picMkLst>
            <pc:docMk/>
            <pc:sldMk cId="3873024023" sldId="260"/>
            <ac:picMk id="6" creationId="{B7B9DC68-50E1-9F89-C11B-69148F1D6DDB}"/>
          </ac:picMkLst>
        </pc:picChg>
        <pc:picChg chg="add mod">
          <ac:chgData name="Zhuk Vladimir" userId="5f5d7bfd29f9e8a7" providerId="LiveId" clId="{387F5B41-0D89-4116-B948-943BF4ECFD6D}" dt="2024-04-22T15:50:23.169" v="1587" actId="1076"/>
          <ac:picMkLst>
            <pc:docMk/>
            <pc:sldMk cId="3873024023" sldId="260"/>
            <ac:picMk id="7" creationId="{B28D8AE4-BBE0-1F5B-3401-246B4604740B}"/>
          </ac:picMkLst>
        </pc:picChg>
        <pc:picChg chg="add del mod">
          <ac:chgData name="Zhuk Vladimir" userId="5f5d7bfd29f9e8a7" providerId="LiveId" clId="{387F5B41-0D89-4116-B948-943BF4ECFD6D}" dt="2024-04-22T15:50:19.955" v="1586" actId="478"/>
          <ac:picMkLst>
            <pc:docMk/>
            <pc:sldMk cId="3873024023" sldId="260"/>
            <ac:picMk id="10" creationId="{29B00739-A79B-8C7F-6952-9D3222B21B1A}"/>
          </ac:picMkLst>
        </pc:picChg>
      </pc:sldChg>
      <pc:sldChg chg="addSp delSp modSp new del mod setBg">
        <pc:chgData name="Zhuk Vladimir" userId="5f5d7bfd29f9e8a7" providerId="LiveId" clId="{387F5B41-0D89-4116-B948-943BF4ECFD6D}" dt="2024-04-22T15:45:36.131" v="1483" actId="47"/>
        <pc:sldMkLst>
          <pc:docMk/>
          <pc:sldMk cId="2853406720" sldId="261"/>
        </pc:sldMkLst>
        <pc:spChg chg="mod">
          <ac:chgData name="Zhuk Vladimir" userId="5f5d7bfd29f9e8a7" providerId="LiveId" clId="{387F5B41-0D89-4116-B948-943BF4ECFD6D}" dt="2024-04-21T18:52:44.038" v="338" actId="1076"/>
          <ac:spMkLst>
            <pc:docMk/>
            <pc:sldMk cId="2853406720" sldId="261"/>
            <ac:spMk id="2" creationId="{6EDD1240-CBF1-DD99-7F51-065F369C8CD1}"/>
          </ac:spMkLst>
        </pc:spChg>
        <pc:spChg chg="del">
          <ac:chgData name="Zhuk Vladimir" userId="5f5d7bfd29f9e8a7" providerId="LiveId" clId="{387F5B41-0D89-4116-B948-943BF4ECFD6D}" dt="2024-04-21T18:50:59.420" v="293" actId="22"/>
          <ac:spMkLst>
            <pc:docMk/>
            <pc:sldMk cId="2853406720" sldId="261"/>
            <ac:spMk id="3" creationId="{628D64E3-067D-0270-038A-4AE1EA822856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1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27.954" v="296" actId="26606"/>
          <ac:spMkLst>
            <pc:docMk/>
            <pc:sldMk cId="2853406720" sldId="261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29.882" v="298" actId="26606"/>
          <ac:spMkLst>
            <pc:docMk/>
            <pc:sldMk cId="2853406720" sldId="261"/>
            <ac:spMk id="23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6" creationId="{6DA97320-228E-48F3-BCFA-423F983C8557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7" creationId="{2C9F0975-851A-4FEC-B19A-6EC12C0D540C}"/>
          </ac:spMkLst>
        </pc:spChg>
        <pc:spChg chg="add del">
          <ac:chgData name="Zhuk Vladimir" userId="5f5d7bfd29f9e8a7" providerId="LiveId" clId="{387F5B41-0D89-4116-B948-943BF4ECFD6D}" dt="2024-04-21T18:51:30.738" v="300" actId="26606"/>
          <ac:spMkLst>
            <pc:docMk/>
            <pc:sldMk cId="2853406720" sldId="261"/>
            <ac:spMk id="28" creationId="{61406BE4-8057-7346-4B49-A5D12A79CC32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0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1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2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1:31.426" v="302" actId="26606"/>
          <ac:spMkLst>
            <pc:docMk/>
            <pc:sldMk cId="2853406720" sldId="261"/>
            <ac:spMk id="33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31.834" v="304" actId="26606"/>
          <ac:spMkLst>
            <pc:docMk/>
            <pc:sldMk cId="2853406720" sldId="261"/>
            <ac:spMk id="38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2.891" v="306" actId="26606"/>
          <ac:spMkLst>
            <pc:docMk/>
            <pc:sldMk cId="2853406720" sldId="261"/>
            <ac:spMk id="4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1:33.651" v="308" actId="26606"/>
          <ac:spMkLst>
            <pc:docMk/>
            <pc:sldMk cId="2853406720" sldId="261"/>
            <ac:spMk id="48" creationId="{5FC0A1CF-F349-93AB-962B-3B25F3F25940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3.947" v="310" actId="26606"/>
          <ac:spMkLst>
            <pc:docMk/>
            <pc:sldMk cId="2853406720" sldId="261"/>
            <ac:spMk id="5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4.611" v="312" actId="26606"/>
          <ac:spMkLst>
            <pc:docMk/>
            <pc:sldMk cId="2853406720" sldId="261"/>
            <ac:spMk id="58" creationId="{52E36EF2-B22C-57DD-3266-2047EFD03E79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1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5.739" v="314" actId="26606"/>
          <ac:spMkLst>
            <pc:docMk/>
            <pc:sldMk cId="2853406720" sldId="261"/>
            <ac:spMk id="63" creationId="{29A819D0-D891-0EE4-0137-EA481D0FC13D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36.498" v="316" actId="26606"/>
          <ac:spMkLst>
            <pc:docMk/>
            <pc:sldMk cId="2853406720" sldId="261"/>
            <ac:spMk id="68" creationId="{5F20324D-DEE1-9458-88DE-C718CEB95CE5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0" creationId="{C868C70C-E5C4-CD47-888C-FCB3373B6D38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1" creationId="{07D40D60-A371-3746-AE79-A8A0DA64CDAF}"/>
          </ac:spMkLst>
        </pc:spChg>
        <pc:spChg chg="add">
          <ac:chgData name="Zhuk Vladimir" userId="5f5d7bfd29f9e8a7" providerId="LiveId" clId="{387F5B41-0D89-4116-B948-943BF4ECFD6D}" dt="2024-04-21T18:51:36.503" v="317" actId="26606"/>
          <ac:spMkLst>
            <pc:docMk/>
            <pc:sldMk cId="2853406720" sldId="261"/>
            <ac:spMk id="72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1:55.329" v="321" actId="478"/>
          <ac:spMkLst>
            <pc:docMk/>
            <pc:sldMk cId="2853406720" sldId="261"/>
            <ac:spMk id="73" creationId="{29A819D0-D891-0EE4-0137-EA481D0FC13D}"/>
          </ac:spMkLst>
        </pc:spChg>
        <pc:picChg chg="add mod ord">
          <ac:chgData name="Zhuk Vladimir" userId="5f5d7bfd29f9e8a7" providerId="LiveId" clId="{387F5B41-0D89-4116-B948-943BF4ECFD6D}" dt="2024-04-21T18:52:37.413" v="337" actId="1076"/>
          <ac:picMkLst>
            <pc:docMk/>
            <pc:sldMk cId="2853406720" sldId="261"/>
            <ac:picMk id="5" creationId="{B47E8381-AE48-E418-ED89-1BC38C0875B0}"/>
          </ac:picMkLst>
        </pc:picChg>
        <pc:picChg chg="add mod">
          <ac:chgData name="Zhuk Vladimir" userId="5f5d7bfd29f9e8a7" providerId="LiveId" clId="{387F5B41-0D89-4116-B948-943BF4ECFD6D}" dt="2024-04-21T18:51:51.608" v="320" actId="14100"/>
          <ac:picMkLst>
            <pc:docMk/>
            <pc:sldMk cId="2853406720" sldId="261"/>
            <ac:picMk id="7" creationId="{6D697731-D2E4-6CCC-B503-EE46DF04D669}"/>
          </ac:picMkLst>
        </pc:picChg>
      </pc:sldChg>
      <pc:sldChg chg="addSp delSp modSp new del mod setBg">
        <pc:chgData name="Zhuk Vladimir" userId="5f5d7bfd29f9e8a7" providerId="LiveId" clId="{387F5B41-0D89-4116-B948-943BF4ECFD6D}" dt="2024-04-22T15:45:36.131" v="1483" actId="47"/>
        <pc:sldMkLst>
          <pc:docMk/>
          <pc:sldMk cId="1851312755" sldId="262"/>
        </pc:sldMkLst>
        <pc:spChg chg="del mod">
          <ac:chgData name="Zhuk Vladimir" userId="5f5d7bfd29f9e8a7" providerId="LiveId" clId="{387F5B41-0D89-4116-B948-943BF4ECFD6D}" dt="2024-04-21T18:54:20.466" v="361" actId="478"/>
          <ac:spMkLst>
            <pc:docMk/>
            <pc:sldMk cId="1851312755" sldId="262"/>
            <ac:spMk id="2" creationId="{A737629D-DA5F-17D1-6F9A-DB98EA87A621}"/>
          </ac:spMkLst>
        </pc:spChg>
        <pc:spChg chg="del">
          <ac:chgData name="Zhuk Vladimir" userId="5f5d7bfd29f9e8a7" providerId="LiveId" clId="{387F5B41-0D89-4116-B948-943BF4ECFD6D}" dt="2024-04-21T18:53:18.457" v="340" actId="22"/>
          <ac:spMkLst>
            <pc:docMk/>
            <pc:sldMk cId="1851312755" sldId="262"/>
            <ac:spMk id="3" creationId="{03884799-3206-B974-BBFE-B9678240E9C8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1" creationId="{024FAD21-DBFA-CA58-2FBB-32793BF42E49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0.197" v="343" actId="26606"/>
          <ac:spMkLst>
            <pc:docMk/>
            <pc:sldMk cId="1851312755" sldId="262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0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0.901" v="345" actId="26606"/>
          <ac:spMkLst>
            <pc:docMk/>
            <pc:sldMk cId="1851312755" sldId="262"/>
            <ac:spMk id="23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3.846" v="347" actId="26606"/>
          <ac:spMkLst>
            <pc:docMk/>
            <pc:sldMk cId="1851312755" sldId="262"/>
            <ac:spMk id="28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0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3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4:04.407" v="349" actId="26606"/>
          <ac:spMkLst>
            <pc:docMk/>
            <pc:sldMk cId="1851312755" sldId="262"/>
            <ac:spMk id="34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6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7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39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4:04.918" v="351" actId="26606"/>
          <ac:spMkLst>
            <pc:docMk/>
            <pc:sldMk cId="1851312755" sldId="262"/>
            <ac:spMk id="40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2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3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4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05.333" v="353" actId="26606"/>
          <ac:spMkLst>
            <pc:docMk/>
            <pc:sldMk cId="1851312755" sldId="262"/>
            <ac:spMk id="45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7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8" creationId="{6DA97320-228E-48F3-BCFA-423F983C8557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49" creationId="{2C9F0975-851A-4FEC-B19A-6EC12C0D540C}"/>
          </ac:spMkLst>
        </pc:spChg>
        <pc:spChg chg="add del">
          <ac:chgData name="Zhuk Vladimir" userId="5f5d7bfd29f9e8a7" providerId="LiveId" clId="{387F5B41-0D89-4116-B948-943BF4ECFD6D}" dt="2024-04-21T18:54:05.814" v="355" actId="26606"/>
          <ac:spMkLst>
            <pc:docMk/>
            <pc:sldMk cId="1851312755" sldId="262"/>
            <ac:spMk id="50" creationId="{D5149B65-4B0B-19E8-D5D3-0CB0920E5345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2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3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54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4:21.252" v="362" actId="478"/>
          <ac:spMkLst>
            <pc:docMk/>
            <pc:sldMk cId="1851312755" sldId="262"/>
            <ac:spMk id="55" creationId="{CE609366-A77C-828B-FF3F-CB625F62D6DD}"/>
          </ac:spMkLst>
        </pc:spChg>
        <pc:spChg chg="add del">
          <ac:chgData name="Zhuk Vladimir" userId="5f5d7bfd29f9e8a7" providerId="LiveId" clId="{387F5B41-0D89-4116-B948-943BF4ECFD6D}" dt="2024-04-21T18:54:55.466" v="365" actId="26606"/>
          <ac:spMkLst>
            <pc:docMk/>
            <pc:sldMk cId="1851312755" sldId="262"/>
            <ac:spMk id="59" creationId="{262ABC4B-37D8-4218-BDD8-6DF6A00C0C80}"/>
          </ac:spMkLst>
        </pc:spChg>
        <pc:spChg chg="add">
          <ac:chgData name="Zhuk Vladimir" userId="5f5d7bfd29f9e8a7" providerId="LiveId" clId="{387F5B41-0D89-4116-B948-943BF4ECFD6D}" dt="2024-04-21T18:54:55.468" v="366" actId="26606"/>
          <ac:spMkLst>
            <pc:docMk/>
            <pc:sldMk cId="1851312755" sldId="262"/>
            <ac:spMk id="61" creationId="{42A4FC2C-047E-45A5-965D-8E1E3BF09BC6}"/>
          </ac:spMkLst>
        </pc:spChg>
        <pc:picChg chg="add mod or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5" creationId="{339F8C74-577F-C0B0-FAB0-2C56E6BC3E22}"/>
          </ac:picMkLst>
        </pc:picChg>
        <pc:picChg chg="add mod or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7" creationId="{FEEE36FC-D935-7822-20F6-F8472AF1A348}"/>
          </ac:picMkLst>
        </pc:picChg>
        <pc:picChg chg="add mod">
          <ac:chgData name="Zhuk Vladimir" userId="5f5d7bfd29f9e8a7" providerId="LiveId" clId="{387F5B41-0D89-4116-B948-943BF4ECFD6D}" dt="2024-04-21T18:54:55.468" v="366" actId="26606"/>
          <ac:picMkLst>
            <pc:docMk/>
            <pc:sldMk cId="1851312755" sldId="262"/>
            <ac:picMk id="9" creationId="{92AFB9B5-0750-73FC-0F85-D5823CE09B5E}"/>
          </ac:picMkLst>
        </pc:picChg>
      </pc:sldChg>
      <pc:sldChg chg="addSp delSp modSp new mod ord setBg">
        <pc:chgData name="Zhuk Vladimir" userId="5f5d7bfd29f9e8a7" providerId="LiveId" clId="{387F5B41-0D89-4116-B948-943BF4ECFD6D}" dt="2024-04-22T15:34:44.289" v="1166" actId="1076"/>
        <pc:sldMkLst>
          <pc:docMk/>
          <pc:sldMk cId="2229160256" sldId="263"/>
        </pc:sldMkLst>
        <pc:spChg chg="del mod ord">
          <ac:chgData name="Zhuk Vladimir" userId="5f5d7bfd29f9e8a7" providerId="LiveId" clId="{387F5B41-0D89-4116-B948-943BF4ECFD6D}" dt="2024-04-22T15:25:21.541" v="1096" actId="478"/>
          <ac:spMkLst>
            <pc:docMk/>
            <pc:sldMk cId="2229160256" sldId="263"/>
            <ac:spMk id="2" creationId="{738FEE1C-1D58-C462-C149-9BA0D24A0F2D}"/>
          </ac:spMkLst>
        </pc:spChg>
        <pc:spChg chg="del">
          <ac:chgData name="Zhuk Vladimir" userId="5f5d7bfd29f9e8a7" providerId="LiveId" clId="{387F5B41-0D89-4116-B948-943BF4ECFD6D}" dt="2024-04-21T18:55:30.156" v="368" actId="22"/>
          <ac:spMkLst>
            <pc:docMk/>
            <pc:sldMk cId="2229160256" sldId="263"/>
            <ac:spMk id="3" creationId="{E4C7E06A-43FD-69E1-035D-613235784E3E}"/>
          </ac:spMkLst>
        </pc:spChg>
        <pc:spChg chg="add del mod">
          <ac:chgData name="Zhuk Vladimir" userId="5f5d7bfd29f9e8a7" providerId="LiveId" clId="{387F5B41-0D89-4116-B948-943BF4ECFD6D}" dt="2024-04-22T15:25:23.391" v="1097" actId="478"/>
          <ac:spMkLst>
            <pc:docMk/>
            <pc:sldMk cId="2229160256" sldId="263"/>
            <ac:spMk id="4" creationId="{B7D8C1C5-3F98-F0E1-9636-2367BC41E40A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1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12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5:55.077" v="372" actId="26606"/>
          <ac:spMkLst>
            <pc:docMk/>
            <pc:sldMk cId="2229160256" sldId="263"/>
            <ac:spMk id="18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5.845" v="374" actId="26606"/>
          <ac:spMkLst>
            <pc:docMk/>
            <pc:sldMk cId="2229160256" sldId="263"/>
            <ac:spMk id="23" creationId="{38F4F972-5A33-8DC9-0EAD-6C4051A35ECA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6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7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5:56.140" v="376" actId="26606"/>
          <ac:spMkLst>
            <pc:docMk/>
            <pc:sldMk cId="2229160256" sldId="263"/>
            <ac:spMk id="28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1" creationId="{C18F86C6-7A46-AEB2-F1A7-EA110CF954CD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2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6.421" v="378" actId="26606"/>
          <ac:spMkLst>
            <pc:docMk/>
            <pc:sldMk cId="2229160256" sldId="263"/>
            <ac:spMk id="33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7.181" v="380" actId="26606"/>
          <ac:spMkLst>
            <pc:docMk/>
            <pc:sldMk cId="2229160256" sldId="263"/>
            <ac:spMk id="38" creationId="{C756C117-E948-AD03-4F62-546EAE4418A3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0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5:58.141" v="382" actId="26606"/>
          <ac:spMkLst>
            <pc:docMk/>
            <pc:sldMk cId="2229160256" sldId="263"/>
            <ac:spMk id="43" creationId="{A397FA9F-ADE2-F349-80B9-20A74FF20302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5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6" creationId="{F7C9FD24-3092-E04F-925D-C1183BF54C06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7" creationId="{F82B5902-FD77-E591-318A-58C59985D5FB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8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5:58.814" v="384" actId="26606"/>
          <ac:spMkLst>
            <pc:docMk/>
            <pc:sldMk cId="2229160256" sldId="263"/>
            <ac:spMk id="49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1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2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3" creationId="{47D97D42-A01D-BC41-A1DE-4E2766A4E78F}"/>
          </ac:spMkLst>
        </pc:spChg>
        <pc:spChg chg="add del">
          <ac:chgData name="Zhuk Vladimir" userId="5f5d7bfd29f9e8a7" providerId="LiveId" clId="{387F5B41-0D89-4116-B948-943BF4ECFD6D}" dt="2024-04-21T18:56:00.086" v="386" actId="26606"/>
          <ac:spMkLst>
            <pc:docMk/>
            <pc:sldMk cId="2229160256" sldId="263"/>
            <ac:spMk id="54" creationId="{B7258F36-452C-D64A-A553-BEE4EAFE4143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6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7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8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59" creationId="{44037D61-FFBD-0342-90C5-D1AD7C899B44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60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6:00.919" v="388" actId="26606"/>
          <ac:spMkLst>
            <pc:docMk/>
            <pc:sldMk cId="2229160256" sldId="263"/>
            <ac:spMk id="61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3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4" creationId="{F7C9FD24-3092-E04F-925D-C1183BF54C06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5" creationId="{F82B5902-FD77-E591-318A-58C59985D5FB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6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1.926" v="390" actId="26606"/>
          <ac:spMkLst>
            <pc:docMk/>
            <pc:sldMk cId="2229160256" sldId="263"/>
            <ac:spMk id="67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69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0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1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3.671" v="392" actId="26606"/>
          <ac:spMkLst>
            <pc:docMk/>
            <pc:sldMk cId="2229160256" sldId="263"/>
            <ac:spMk id="72" creationId="{A397FA9F-ADE2-F349-80B9-20A74FF20302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5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6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6:04.678" v="394" actId="26606"/>
          <ac:spMkLst>
            <pc:docMk/>
            <pc:sldMk cId="2229160256" sldId="263"/>
            <ac:spMk id="77" creationId="{C756C117-E948-AD03-4F62-546EAE4418A3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79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0" creationId="{C18F86C6-7A46-AEB2-F1A7-EA110CF954CD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1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1T18:56:05.888" v="396" actId="26606"/>
          <ac:spMkLst>
            <pc:docMk/>
            <pc:sldMk cId="2229160256" sldId="263"/>
            <ac:spMk id="82" creationId="{BC583CEB-AC2B-2640-94F6-5958E6BC5BAB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4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5" creationId="{07D40D60-A371-3746-AE79-A8A0DA64CDAF}"/>
          </ac:spMkLst>
        </pc:spChg>
        <pc:spChg chg="add del">
          <ac:chgData name="Zhuk Vladimir" userId="5f5d7bfd29f9e8a7" providerId="LiveId" clId="{387F5B41-0D89-4116-B948-943BF4ECFD6D}" dt="2024-04-21T18:57:25.758" v="434" actId="26606"/>
          <ac:spMkLst>
            <pc:docMk/>
            <pc:sldMk cId="2229160256" sldId="263"/>
            <ac:spMk id="86" creationId="{525EC29A-9786-924D-875A-91FAF9B12697}"/>
          </ac:spMkLst>
        </pc:spChg>
        <pc:spChg chg="add del">
          <ac:chgData name="Zhuk Vladimir" userId="5f5d7bfd29f9e8a7" providerId="LiveId" clId="{387F5B41-0D89-4116-B948-943BF4ECFD6D}" dt="2024-04-21T18:56:09.422" v="398" actId="478"/>
          <ac:spMkLst>
            <pc:docMk/>
            <pc:sldMk cId="2229160256" sldId="263"/>
            <ac:spMk id="87" creationId="{5C34E538-947B-D350-7B8F-7B509E1C8F2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1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3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5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7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1.634" v="425" actId="26606"/>
          <ac:spMkLst>
            <pc:docMk/>
            <pc:sldMk cId="2229160256" sldId="263"/>
            <ac:spMk id="99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1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2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3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4" creationId="{D5B0F748-7FA7-4DDF-89A3-7F1D8EE1F7C0}"/>
          </ac:spMkLst>
        </pc:spChg>
        <pc:spChg chg="add del">
          <ac:chgData name="Zhuk Vladimir" userId="5f5d7bfd29f9e8a7" providerId="LiveId" clId="{387F5B41-0D89-4116-B948-943BF4ECFD6D}" dt="2024-04-21T18:57:22.752" v="427" actId="26606"/>
          <ac:spMkLst>
            <pc:docMk/>
            <pc:sldMk cId="2229160256" sldId="263"/>
            <ac:spMk id="105" creationId="{1903E872-C07A-4030-B584-D321D40CABB6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7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8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09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10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3.561" v="429" actId="26606"/>
          <ac:spMkLst>
            <pc:docMk/>
            <pc:sldMk cId="2229160256" sldId="263"/>
            <ac:spMk id="111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3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4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5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6" creationId="{1F8285B5-F87E-DD44-AF10-54EDA0471C6E}"/>
          </ac:spMkLst>
        </pc:spChg>
        <pc:spChg chg="add del">
          <ac:chgData name="Zhuk Vladimir" userId="5f5d7bfd29f9e8a7" providerId="LiveId" clId="{387F5B41-0D89-4116-B948-943BF4ECFD6D}" dt="2024-04-21T18:57:24.466" v="431" actId="26606"/>
          <ac:spMkLst>
            <pc:docMk/>
            <pc:sldMk cId="2229160256" sldId="263"/>
            <ac:spMk id="117" creationId="{9F8E50FA-F7A5-5C47-8BB1-544225797004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19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0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1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2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25.752" v="433" actId="26606"/>
          <ac:spMkLst>
            <pc:docMk/>
            <pc:sldMk cId="2229160256" sldId="263"/>
            <ac:spMk id="123" creationId="{08B44AFE-C181-7047-8CC9-CA00BD385EEA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5" creationId="{2D03A0B2-4A2F-D846-A5E6-FB7CB9A031F7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6" creationId="{7F573F1D-73A7-FB41-BCAD-FC9AA7DEF4F5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7" creationId="{A88F843D-1C1B-C740-AC27-E3238D0F5F47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8" creationId="{A21C8291-E3D5-4240-8FF4-E5213CBCC453}"/>
          </ac:spMkLst>
        </pc:spChg>
        <pc:spChg chg="add del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29" creationId="{08B44AFE-C181-7047-8CC9-CA00BD385EEA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4" creationId="{2D03A0B2-4A2F-D846-A5E6-FB7CB9A031F7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6" creationId="{7F573F1D-73A7-FB41-BCAD-FC9AA7DEF4F5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38" creationId="{A88F843D-1C1B-C740-AC27-E3238D0F5F47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40" creationId="{1F8285B5-F87E-DD44-AF10-54EDA0471C6E}"/>
          </ac:spMkLst>
        </pc:spChg>
        <pc:spChg chg="add">
          <ac:chgData name="Zhuk Vladimir" userId="5f5d7bfd29f9e8a7" providerId="LiveId" clId="{387F5B41-0D89-4116-B948-943BF4ECFD6D}" dt="2024-04-21T18:57:35.231" v="437" actId="26606"/>
          <ac:spMkLst>
            <pc:docMk/>
            <pc:sldMk cId="2229160256" sldId="263"/>
            <ac:spMk id="142" creationId="{9F8E50FA-F7A5-5C47-8BB1-544225797004}"/>
          </ac:spMkLst>
        </pc:spChg>
        <pc:picChg chg="add del mod ord">
          <ac:chgData name="Zhuk Vladimir" userId="5f5d7bfd29f9e8a7" providerId="LiveId" clId="{387F5B41-0D89-4116-B948-943BF4ECFD6D}" dt="2024-04-22T15:25:24.626" v="1098" actId="478"/>
          <ac:picMkLst>
            <pc:docMk/>
            <pc:sldMk cId="2229160256" sldId="263"/>
            <ac:picMk id="5" creationId="{89042284-ACC5-A6EF-E76E-BB5D6A6A2D44}"/>
          </ac:picMkLst>
        </pc:picChg>
        <pc:picChg chg="add del mod ord">
          <ac:chgData name="Zhuk Vladimir" userId="5f5d7bfd29f9e8a7" providerId="LiveId" clId="{387F5B41-0D89-4116-B948-943BF4ECFD6D}" dt="2024-04-22T15:25:26.526" v="1099" actId="478"/>
          <ac:picMkLst>
            <pc:docMk/>
            <pc:sldMk cId="2229160256" sldId="263"/>
            <ac:picMk id="7" creationId="{6A11F282-7BB0-8612-5F33-723E5E13F7BA}"/>
          </ac:picMkLst>
        </pc:picChg>
        <pc:picChg chg="add mod">
          <ac:chgData name="Zhuk Vladimir" userId="5f5d7bfd29f9e8a7" providerId="LiveId" clId="{387F5B41-0D89-4116-B948-943BF4ECFD6D}" dt="2024-04-22T15:25:33.268" v="1104" actId="1076"/>
          <ac:picMkLst>
            <pc:docMk/>
            <pc:sldMk cId="2229160256" sldId="263"/>
            <ac:picMk id="8" creationId="{5FF7A709-CE81-74CC-FD45-9CCC8D70EE91}"/>
          </ac:picMkLst>
        </pc:picChg>
        <pc:picChg chg="add del mod ord">
          <ac:chgData name="Zhuk Vladimir" userId="5f5d7bfd29f9e8a7" providerId="LiveId" clId="{387F5B41-0D89-4116-B948-943BF4ECFD6D}" dt="2024-04-22T15:25:27.726" v="1100" actId="478"/>
          <ac:picMkLst>
            <pc:docMk/>
            <pc:sldMk cId="2229160256" sldId="263"/>
            <ac:picMk id="9" creationId="{F262104B-B1CE-DC77-4710-6478FADD268E}"/>
          </ac:picMkLst>
        </pc:picChg>
        <pc:picChg chg="add mod">
          <ac:chgData name="Zhuk Vladimir" userId="5f5d7bfd29f9e8a7" providerId="LiveId" clId="{387F5B41-0D89-4116-B948-943BF4ECFD6D}" dt="2024-04-22T15:34:44.289" v="1166" actId="1076"/>
          <ac:picMkLst>
            <pc:docMk/>
            <pc:sldMk cId="2229160256" sldId="263"/>
            <ac:picMk id="11" creationId="{26BE6C71-91D4-3C2B-86C0-E3CE1103A295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33:55.133" v="1162" actId="20577"/>
        <pc:sldMkLst>
          <pc:docMk/>
          <pc:sldMk cId="1613482134" sldId="264"/>
        </pc:sldMkLst>
        <pc:spChg chg="mod">
          <ac:chgData name="Zhuk Vladimir" userId="5f5d7bfd29f9e8a7" providerId="LiveId" clId="{387F5B41-0D89-4116-B948-943BF4ECFD6D}" dt="2024-04-22T15:33:11.264" v="1132" actId="20577"/>
          <ac:spMkLst>
            <pc:docMk/>
            <pc:sldMk cId="1613482134" sldId="264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33:55.133" v="1162" actId="20577"/>
          <ac:spMkLst>
            <pc:docMk/>
            <pc:sldMk cId="1613482134" sldId="264"/>
            <ac:spMk id="3" creationId="{BBB3F94F-5A23-B59C-7E48-638F12BA6333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3" creationId="{C868C70C-E5C4-CD47-888C-FCB3373B6D38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5" creationId="{D8C68F39-5E8A-844C-A8FD-394F253C1E5F}"/>
          </ac:spMkLst>
        </pc:spChg>
        <pc:spChg chg="del">
          <ac:chgData name="Zhuk Vladimir" userId="5f5d7bfd29f9e8a7" providerId="LiveId" clId="{387F5B41-0D89-4116-B948-943BF4ECFD6D}" dt="2024-04-22T15:15:26.414" v="565"/>
          <ac:spMkLst>
            <pc:docMk/>
            <pc:sldMk cId="1613482134" sldId="264"/>
            <ac:spMk id="27" creationId="{BC583CEB-AC2B-2640-94F6-5958E6BC5BAB}"/>
          </ac:spMkLst>
        </pc:spChg>
        <pc:picChg chg="add mod">
          <ac:chgData name="Zhuk Vladimir" userId="5f5d7bfd29f9e8a7" providerId="LiveId" clId="{387F5B41-0D89-4116-B948-943BF4ECFD6D}" dt="2024-04-22T15:24:56.582" v="1095" actId="1076"/>
          <ac:picMkLst>
            <pc:docMk/>
            <pc:sldMk cId="1613482134" sldId="264"/>
            <ac:picMk id="5" creationId="{E345FF84-94D3-3046-DDE4-FAE23C24EAD8}"/>
          </ac:picMkLst>
        </pc:picChg>
        <pc:picChg chg="del">
          <ac:chgData name="Zhuk Vladimir" userId="5f5d7bfd29f9e8a7" providerId="LiveId" clId="{387F5B41-0D89-4116-B948-943BF4ECFD6D}" dt="2024-04-22T15:15:33.436" v="566" actId="478"/>
          <ac:picMkLst>
            <pc:docMk/>
            <pc:sldMk cId="1613482134" sldId="264"/>
            <ac:picMk id="7" creationId="{287B9FEE-D391-BDAC-0105-13E6B3A5A6B7}"/>
          </ac:picMkLst>
        </pc:picChg>
      </pc:sldChg>
      <pc:sldChg chg="addSp delSp modSp add mod setBg">
        <pc:chgData name="Zhuk Vladimir" userId="5f5d7bfd29f9e8a7" providerId="LiveId" clId="{387F5B41-0D89-4116-B948-943BF4ECFD6D}" dt="2024-04-22T15:48:03.305" v="1530" actId="27636"/>
        <pc:sldMkLst>
          <pc:docMk/>
          <pc:sldMk cId="57082254" sldId="265"/>
        </pc:sldMkLst>
        <pc:spChg chg="mo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2" creationId="{21278C99-F55E-5670-52AC-CCE80429133A}"/>
          </ac:spMkLst>
        </pc:spChg>
        <pc:spChg chg="mod ord">
          <ac:chgData name="Zhuk Vladimir" userId="5f5d7bfd29f9e8a7" providerId="LiveId" clId="{387F5B41-0D89-4116-B948-943BF4ECFD6D}" dt="2024-04-22T15:48:03.305" v="1530" actId="27636"/>
          <ac:spMkLst>
            <pc:docMk/>
            <pc:sldMk cId="57082254" sldId="265"/>
            <ac:spMk id="3" creationId="{BBB3F94F-5A23-B59C-7E48-638F12BA6333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1" creationId="{C868C70C-E5C4-CD47-888C-FCB3373B6D38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3" creationId="{D8C68F39-5E8A-844C-A8FD-394F253C1E5F}"/>
          </ac:spMkLst>
        </pc:spChg>
        <pc:spChg chg="add">
          <ac:chgData name="Zhuk Vladimir" userId="5f5d7bfd29f9e8a7" providerId="LiveId" clId="{387F5B41-0D89-4116-B948-943BF4ECFD6D}" dt="2024-04-22T15:40:01.487" v="1378" actId="26606"/>
          <ac:spMkLst>
            <pc:docMk/>
            <pc:sldMk cId="57082254" sldId="265"/>
            <ac:spMk id="15" creationId="{BC583CEB-AC2B-2640-94F6-5958E6BC5BAB}"/>
          </ac:spMkLst>
        </pc:spChg>
        <pc:picChg chg="del">
          <ac:chgData name="Zhuk Vladimir" userId="5f5d7bfd29f9e8a7" providerId="LiveId" clId="{387F5B41-0D89-4116-B948-943BF4ECFD6D}" dt="2024-04-22T15:39:54.334" v="1375" actId="478"/>
          <ac:picMkLst>
            <pc:docMk/>
            <pc:sldMk cId="57082254" sldId="265"/>
            <ac:picMk id="5" creationId="{E345FF84-94D3-3046-DDE4-FAE23C24EAD8}"/>
          </ac:picMkLst>
        </pc:picChg>
        <pc:picChg chg="add mod">
          <ac:chgData name="Zhuk Vladimir" userId="5f5d7bfd29f9e8a7" providerId="LiveId" clId="{387F5B41-0D89-4116-B948-943BF4ECFD6D}" dt="2024-04-22T15:40:01.487" v="1378" actId="26606"/>
          <ac:picMkLst>
            <pc:docMk/>
            <pc:sldMk cId="57082254" sldId="265"/>
            <ac:picMk id="6" creationId="{B4A0D23D-B0C2-BA7D-E695-00C4D27AE93B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56:56.444" v="1629" actId="20577"/>
        <pc:sldMkLst>
          <pc:docMk/>
          <pc:sldMk cId="2237448381" sldId="266"/>
        </pc:sldMkLst>
        <pc:spChg chg="mod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2" creationId="{21278C99-F55E-5670-52AC-CCE80429133A}"/>
          </ac:spMkLst>
        </pc:spChg>
        <pc:spChg chg="mod">
          <ac:chgData name="Zhuk Vladimir" userId="5f5d7bfd29f9e8a7" providerId="LiveId" clId="{387F5B41-0D89-4116-B948-943BF4ECFD6D}" dt="2024-04-22T15:56:56.444" v="1629" actId="20577"/>
          <ac:spMkLst>
            <pc:docMk/>
            <pc:sldMk cId="2237448381" sldId="266"/>
            <ac:spMk id="3" creationId="{BBB3F94F-5A23-B59C-7E48-638F12BA6333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0" creationId="{C868C70C-E5C4-CD47-888C-FCB3373B6D38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1" creationId="{C868C70C-E5C4-CD47-888C-FCB3373B6D38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2" creationId="{D8C68F39-5E8A-844C-A8FD-394F253C1E5F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3" creationId="{D8C68F39-5E8A-844C-A8FD-394F253C1E5F}"/>
          </ac:spMkLst>
        </pc:spChg>
        <pc:spChg chg="add del">
          <ac:chgData name="Zhuk Vladimir" userId="5f5d7bfd29f9e8a7" providerId="LiveId" clId="{387F5B41-0D89-4116-B948-943BF4ECFD6D}" dt="2024-04-22T15:43:44.433" v="1467" actId="26606"/>
          <ac:spMkLst>
            <pc:docMk/>
            <pc:sldMk cId="2237448381" sldId="266"/>
            <ac:spMk id="14" creationId="{BC583CEB-AC2B-2640-94F6-5958E6BC5BAB}"/>
          </ac:spMkLst>
        </pc:spChg>
        <pc:spChg chg="del">
          <ac:chgData name="Zhuk Vladimir" userId="5f5d7bfd29f9e8a7" providerId="LiveId" clId="{387F5B41-0D89-4116-B948-943BF4ECFD6D}" dt="2024-04-22T15:40:37.975" v="1394"/>
          <ac:spMkLst>
            <pc:docMk/>
            <pc:sldMk cId="2237448381" sldId="266"/>
            <ac:spMk id="15" creationId="{BC583CEB-AC2B-2640-94F6-5958E6BC5BAB}"/>
          </ac:spMkLst>
        </pc:spChg>
        <pc:picChg chg="add del mod">
          <ac:chgData name="Zhuk Vladimir" userId="5f5d7bfd29f9e8a7" providerId="LiveId" clId="{387F5B41-0D89-4116-B948-943BF4ECFD6D}" dt="2024-04-22T15:44:22.285" v="1473" actId="478"/>
          <ac:picMkLst>
            <pc:docMk/>
            <pc:sldMk cId="2237448381" sldId="266"/>
            <ac:picMk id="5" creationId="{ECAC126C-1370-AF51-2F1F-F35BC8145F4F}"/>
          </ac:picMkLst>
        </pc:picChg>
        <pc:picChg chg="del">
          <ac:chgData name="Zhuk Vladimir" userId="5f5d7bfd29f9e8a7" providerId="LiveId" clId="{387F5B41-0D89-4116-B948-943BF4ECFD6D}" dt="2024-04-22T15:42:01.969" v="1454" actId="478"/>
          <ac:picMkLst>
            <pc:docMk/>
            <pc:sldMk cId="2237448381" sldId="266"/>
            <ac:picMk id="6" creationId="{B4A0D23D-B0C2-BA7D-E695-00C4D27AE93B}"/>
          </ac:picMkLst>
        </pc:picChg>
        <pc:picChg chg="add del mod">
          <ac:chgData name="Zhuk Vladimir" userId="5f5d7bfd29f9e8a7" providerId="LiveId" clId="{387F5B41-0D89-4116-B948-943BF4ECFD6D}" dt="2024-04-22T15:44:47.269" v="1477" actId="478"/>
          <ac:picMkLst>
            <pc:docMk/>
            <pc:sldMk cId="2237448381" sldId="266"/>
            <ac:picMk id="8" creationId="{BBFEB784-9F8F-F472-E6AB-F02E0463F0E4}"/>
          </ac:picMkLst>
        </pc:picChg>
        <pc:picChg chg="add del mod">
          <ac:chgData name="Zhuk Vladimir" userId="5f5d7bfd29f9e8a7" providerId="LiveId" clId="{387F5B41-0D89-4116-B948-943BF4ECFD6D}" dt="2024-04-22T15:45:14.776" v="1480" actId="478"/>
          <ac:picMkLst>
            <pc:docMk/>
            <pc:sldMk cId="2237448381" sldId="266"/>
            <ac:picMk id="16" creationId="{09B8D177-5757-5A0D-47CB-492109F4D888}"/>
          </ac:picMkLst>
        </pc:picChg>
        <pc:picChg chg="add mod">
          <ac:chgData name="Zhuk Vladimir" userId="5f5d7bfd29f9e8a7" providerId="LiveId" clId="{387F5B41-0D89-4116-B948-943BF4ECFD6D}" dt="2024-04-22T15:45:28.599" v="1482" actId="1076"/>
          <ac:picMkLst>
            <pc:docMk/>
            <pc:sldMk cId="2237448381" sldId="266"/>
            <ac:picMk id="18" creationId="{0ECFD06C-09A0-0CA6-67C9-8D510D3F1B3C}"/>
          </ac:picMkLst>
        </pc:picChg>
      </pc:sldChg>
      <pc:sldChg chg="addSp delSp modSp add mod setBg delDesignElem">
        <pc:chgData name="Zhuk Vladimir" userId="5f5d7bfd29f9e8a7" providerId="LiveId" clId="{387F5B41-0D89-4116-B948-943BF4ECFD6D}" dt="2024-04-22T15:44:14.760" v="1472" actId="1076"/>
        <pc:sldMkLst>
          <pc:docMk/>
          <pc:sldMk cId="3901361258" sldId="267"/>
        </pc:sldMkLst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4" creationId="{2D03A0B2-4A2F-D846-A5E6-FB7CB9A031F7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6" creationId="{7F573F1D-73A7-FB41-BCAD-FC9AA7DEF4F5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38" creationId="{A88F843D-1C1B-C740-AC27-E3238D0F5F47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40" creationId="{1F8285B5-F87E-DD44-AF10-54EDA0471C6E}"/>
          </ac:spMkLst>
        </pc:spChg>
        <pc:spChg chg="del">
          <ac:chgData name="Zhuk Vladimir" userId="5f5d7bfd29f9e8a7" providerId="LiveId" clId="{387F5B41-0D89-4116-B948-943BF4ECFD6D}" dt="2024-04-22T15:44:01.089" v="1469"/>
          <ac:spMkLst>
            <pc:docMk/>
            <pc:sldMk cId="3901361258" sldId="267"/>
            <ac:spMk id="142" creationId="{9F8E50FA-F7A5-5C47-8BB1-544225797004}"/>
          </ac:spMkLst>
        </pc:spChg>
        <pc:picChg chg="add mod">
          <ac:chgData name="Zhuk Vladimir" userId="5f5d7bfd29f9e8a7" providerId="LiveId" clId="{387F5B41-0D89-4116-B948-943BF4ECFD6D}" dt="2024-04-22T15:44:14.760" v="1472" actId="1076"/>
          <ac:picMkLst>
            <pc:docMk/>
            <pc:sldMk cId="3901361258" sldId="267"/>
            <ac:picMk id="2" creationId="{45B71260-F29D-08FC-C56C-ACD3F1DB033F}"/>
          </ac:picMkLst>
        </pc:picChg>
        <pc:picChg chg="del">
          <ac:chgData name="Zhuk Vladimir" userId="5f5d7bfd29f9e8a7" providerId="LiveId" clId="{387F5B41-0D89-4116-B948-943BF4ECFD6D}" dt="2024-04-22T15:44:02.898" v="1470" actId="478"/>
          <ac:picMkLst>
            <pc:docMk/>
            <pc:sldMk cId="3901361258" sldId="267"/>
            <ac:picMk id="11" creationId="{26BE6C71-91D4-3C2B-86C0-E3CE1103A295}"/>
          </ac:picMkLst>
        </pc:picChg>
      </pc:sldChg>
      <pc:sldMasterChg chg="del delSldLayout">
        <pc:chgData name="Zhuk Vladimir" userId="5f5d7bfd29f9e8a7" providerId="LiveId" clId="{387F5B41-0D89-4116-B948-943BF4ECFD6D}" dt="2024-04-21T18:41:15.596" v="75" actId="26606"/>
        <pc:sldMasterMkLst>
          <pc:docMk/>
          <pc:sldMasterMk cId="3830279926" sldId="2147483648"/>
        </pc:sldMasterMkLst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498912818" sldId="2147483649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633390190" sldId="2147483650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38700834" sldId="2147483651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284522283" sldId="2147483652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74485805" sldId="2147483653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234991694" sldId="2147483654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695755495" sldId="2147483655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426662936" sldId="2147483656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611368839" sldId="2147483657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1558782023" sldId="2147483658"/>
          </pc:sldLayoutMkLst>
        </pc:sldLayoutChg>
        <pc:sldLayoutChg chg="del">
          <pc:chgData name="Zhuk Vladimir" userId="5f5d7bfd29f9e8a7" providerId="LiveId" clId="{387F5B41-0D89-4116-B948-943BF4ECFD6D}" dt="2024-04-21T18:41:15.596" v="75" actId="26606"/>
          <pc:sldLayoutMkLst>
            <pc:docMk/>
            <pc:sldMasterMk cId="3830279926" sldId="2147483648"/>
            <pc:sldLayoutMk cId="2944153869" sldId="2147483659"/>
          </pc:sldLayoutMkLst>
        </pc:sldLayoutChg>
      </pc:sldMasterChg>
      <pc:sldMasterChg chg="add addSldLayout">
        <pc:chgData name="Zhuk Vladimir" userId="5f5d7bfd29f9e8a7" providerId="LiveId" clId="{387F5B41-0D89-4116-B948-943BF4ECFD6D}" dt="2024-04-21T18:41:15.596" v="75" actId="26606"/>
        <pc:sldMasterMkLst>
          <pc:docMk/>
          <pc:sldMasterMk cId="1802884649" sldId="2147483712"/>
        </pc:sldMasterMkLst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480922261" sldId="2147483701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2236073051" sldId="2147483702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60214908" sldId="2147483703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640666673" sldId="2147483704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4811261" sldId="2147483705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988228589" sldId="2147483706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1347556317" sldId="2147483707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431061304" sldId="2147483708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257999631" sldId="2147483709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3334929441" sldId="2147483710"/>
          </pc:sldLayoutMkLst>
        </pc:sldLayoutChg>
        <pc:sldLayoutChg chg="add">
          <pc:chgData name="Zhuk Vladimir" userId="5f5d7bfd29f9e8a7" providerId="LiveId" clId="{387F5B41-0D89-4116-B948-943BF4ECFD6D}" dt="2024-04-21T18:41:15.596" v="75" actId="26606"/>
          <pc:sldLayoutMkLst>
            <pc:docMk/>
            <pc:sldMasterMk cId="1802884649" sldId="2147483712"/>
            <pc:sldLayoutMk cId="4145016739" sldId="2147483711"/>
          </pc:sldLayoutMkLst>
        </pc:sldLayoutChg>
      </pc:sldMasterChg>
    </pc:docChg>
  </pc:docChgLst>
</pc:chgInfo>
</file>

<file path=ppt/media/hdphoto1.wdp>
</file>

<file path=ppt/media/image1.jpeg>
</file>

<file path=ppt/media/image10.png>
</file>

<file path=ppt/media/image11.jpeg>
</file>

<file path=ppt/media/image2.jpeg>
</file>

<file path=ppt/media/image3.png>
</file>

<file path=ppt/media/image4.sv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56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6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2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6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99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2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2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7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4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846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kartinysistoriey.ru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334AF1-0FCD-794D-F593-4F091DC0D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1247140"/>
            <a:ext cx="5657899" cy="3450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Telegram</a:t>
            </a:r>
            <a:r>
              <a:rPr lang="ru-RU" dirty="0"/>
              <a:t>-бот «Картины с историей»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4204AE-2FCA-EBAC-ED2E-C1F052F93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818126"/>
            <a:ext cx="5657899" cy="1268984"/>
          </a:xfrm>
        </p:spPr>
        <p:txBody>
          <a:bodyPr>
            <a:normAutofit/>
          </a:bodyPr>
          <a:lstStyle/>
          <a:p>
            <a:r>
              <a:rPr lang="ru-RU" dirty="0"/>
              <a:t>Жук Владимир</a:t>
            </a:r>
          </a:p>
          <a:p>
            <a:r>
              <a:rPr lang="ru-RU" dirty="0"/>
              <a:t>Калининград, 2024</a:t>
            </a:r>
            <a:endParaRPr lang="en-US" dirty="0"/>
          </a:p>
        </p:txBody>
      </p:sp>
      <p:pic>
        <p:nvPicPr>
          <p:cNvPr id="4" name="Picture 3" descr="Изображение выглядит как Красочность, зеленый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5C1F598C-927F-4E95-9BC3-116014FE5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23" r="43490" b="-1"/>
          <a:stretch/>
        </p:blipFill>
        <p:spPr>
          <a:xfrm>
            <a:off x="7084119" y="10"/>
            <a:ext cx="5104833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5" name="Рисунок 4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D39E2A16-233C-D279-AAAD-B8DA4B699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046" y="-10"/>
            <a:ext cx="3168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02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2"/>
            <a:ext cx="3378671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Друзья!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1152" y="1647952"/>
            <a:ext cx="4736592" cy="39261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Приветствую вас на моем познавательном Телеграм канале.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Позвольте представиться - меня зовут </a:t>
            </a:r>
            <a:r>
              <a:rPr lang="ru-RU" dirty="0" err="1"/>
              <a:t>Скалик</a:t>
            </a:r>
            <a:r>
              <a:rPr lang="ru-RU" dirty="0"/>
              <a:t>. Я бот-искусствовед.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Вас ждут увлекательные рассказы о картинах и истории их создания.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 Подписывайтесь на мой канал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nn-NO" u="sng" dirty="0">
                <a:solidFill>
                  <a:srgbClr val="0070C0"/>
                </a:solidFill>
              </a:rPr>
              <a:t>t.me/yandex_kartini_bot</a:t>
            </a:r>
            <a:endParaRPr lang="en-US" u="sng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Graphic 6" descr="Контур робота">
            <a:extLst>
              <a:ext uri="{FF2B5EF4-FFF2-40B4-BE49-F238E27FC236}">
                <a16:creationId xmlns:a16="http://schemas.microsoft.com/office/drawing/2014/main" id="{287B9FEE-D391-BDAC-0105-13E6B3A5A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3480" y="144533"/>
            <a:ext cx="5527672" cy="552767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9218B11-CE68-09BE-CD32-6A88A251F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2083" y1="54833" x2="32083" y2="54833"/>
                        <a14:foregroundMark x1="39083" y1="50917" x2="30667" y2="54667"/>
                        <a14:foregroundMark x1="30667" y1="54667" x2="55500" y2="43167"/>
                        <a14:foregroundMark x1="55500" y1="43167" x2="41500" y2="46333"/>
                        <a14:foregroundMark x1="41500" y1="46333" x2="32083" y2="53083"/>
                        <a14:foregroundMark x1="32083" y1="53083" x2="40917" y2="57250"/>
                        <a14:foregroundMark x1="40917" y1="57250" x2="62250" y2="52250"/>
                        <a14:foregroundMark x1="62250" y1="52250" x2="48167" y2="49250"/>
                        <a14:foregroundMark x1="48167" y1="49250" x2="54417" y2="45667"/>
                        <a14:foregroundMark x1="54417" y1="45667" x2="46000" y2="45167"/>
                        <a14:foregroundMark x1="46000" y1="45167" x2="58083" y2="40250"/>
                        <a14:foregroundMark x1="58083" y1="40250" x2="70500" y2="41583"/>
                        <a14:foregroundMark x1="70500" y1="41583" x2="64833" y2="49417"/>
                        <a14:foregroundMark x1="64833" y1="49417" x2="28083" y2="58917"/>
                        <a14:foregroundMark x1="28083" y1="58917" x2="32083" y2="50917"/>
                        <a14:foregroundMark x1="32083" y1="50917" x2="69583" y2="40500"/>
                        <a14:foregroundMark x1="69583" y1="40500" x2="76083" y2="44333"/>
                        <a14:foregroundMark x1="76083" y1="44333" x2="29667" y2="61167"/>
                        <a14:foregroundMark x1="29667" y1="61167" x2="42833" y2="47917"/>
                        <a14:foregroundMark x1="42833" y1="47917" x2="44917" y2="40833"/>
                        <a14:foregroundMark x1="44917" y1="40833" x2="52917" y2="40833"/>
                        <a14:foregroundMark x1="52917" y1="40833" x2="71167" y2="39333"/>
                        <a14:foregroundMark x1="71167" y1="39333" x2="73417" y2="47250"/>
                        <a14:foregroundMark x1="73417" y1="47250" x2="70167" y2="49167"/>
                        <a14:foregroundMark x1="58417" y1="50167" x2="48000" y2="54750"/>
                        <a14:foregroundMark x1="48000" y1="54750" x2="50833" y2="47083"/>
                        <a14:foregroundMark x1="50833" y1="47083" x2="50833" y2="4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975" y="11176"/>
            <a:ext cx="3273552" cy="3273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5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1153" y="455362"/>
            <a:ext cx="4143248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Что умеет бот</a:t>
            </a:r>
            <a:r>
              <a:rPr lang="en-US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1152" y="1647952"/>
            <a:ext cx="4736592" cy="3926152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Рассказывать интересные истории о картинах.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Запоминать вас и рассказывать новые истории по расписанию.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Вы всегда можете поменять расписание или отписаться от рассылки.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Записать вашу историю с фотографией картины.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Показать вам подсказку по командам.</a:t>
            </a:r>
          </a:p>
        </p:txBody>
      </p:sp>
      <p:pic>
        <p:nvPicPr>
          <p:cNvPr id="5" name="Рисунок 4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E345FF84-94D3-3046-DDE4-FAE23C24E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501" y="0"/>
            <a:ext cx="3168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8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1F8285B5-F87E-DD44-AF10-54EDA0471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1935010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9F8E50FA-F7A5-5C47-8BB1-544225797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8" name="Рисунок 7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5FF7A709-CE81-74CC-FD45-9CCC8D70E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019" y="0"/>
            <a:ext cx="3168981" cy="6858000"/>
          </a:xfrm>
          <a:prstGeom prst="rect">
            <a:avLst/>
          </a:prstGeom>
        </p:spPr>
      </p:pic>
      <p:pic>
        <p:nvPicPr>
          <p:cNvPr id="11" name="Рисунок 10" descr="Изображение выглядит как компьютер, снимок экрана, Электронное устройство, мультимедиа&#10;&#10;Автоматически созданное описание">
            <a:extLst>
              <a:ext uri="{FF2B5EF4-FFF2-40B4-BE49-F238E27FC236}">
                <a16:creationId xmlns:a16="http://schemas.microsoft.com/office/drawing/2014/main" id="{26BE6C71-91D4-3C2B-86C0-E3CE1103A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138" y="-4"/>
            <a:ext cx="68157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6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5FF7A709-CE81-74CC-FD45-9CCC8D70E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019" y="0"/>
            <a:ext cx="3168981" cy="685800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5B71260-F29D-08FC-C56C-ACD3F1DB0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329" y="0"/>
            <a:ext cx="6822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61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Программа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A0D23D-B0C2-BA7D-E695-00C4D27AE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48" r="-2" b="-2"/>
          <a:stretch/>
        </p:blipFill>
        <p:spPr>
          <a:xfrm>
            <a:off x="20" y="1"/>
            <a:ext cx="753158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141" y="1404235"/>
            <a:ext cx="3878069" cy="443672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Написана на языке </a:t>
            </a:r>
            <a:r>
              <a:rPr lang="en-US" sz="2000" dirty="0"/>
              <a:t>Python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С использование библиотек</a:t>
            </a:r>
            <a:r>
              <a:rPr lang="en-US" sz="2000" dirty="0"/>
              <a:t>: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BeautifulSoup4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python-telegram-bot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python-telegram-bot[job-queue]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logging</a:t>
            </a:r>
            <a:endParaRPr lang="ru-RU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random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Для тестирования использовались тесты </a:t>
            </a:r>
            <a:r>
              <a:rPr lang="en-US" sz="2000" dirty="0" err="1"/>
              <a:t>pytest</a:t>
            </a:r>
            <a:endParaRPr lang="ru-RU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Опубликована на </a:t>
            </a:r>
            <a:r>
              <a:rPr lang="en-US" sz="2000" dirty="0"/>
              <a:t>GitHub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57082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78C99-F55E-5670-52AC-CCE804291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Программа содержит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B3F94F-5A23-B59C-7E48-638F12BA6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1160" y="1965911"/>
            <a:ext cx="3878069" cy="4436727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Файл "requirements.txt";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Работу с контекстом пользователя и общение.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Загрузку и использование медиафайлов.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Пользовательские фото и истории сохраняются в папке «</a:t>
            </a:r>
            <a:r>
              <a:rPr lang="ru-RU" sz="2000" dirty="0" err="1"/>
              <a:t>user-stories</a:t>
            </a:r>
            <a:r>
              <a:rPr lang="ru-RU" sz="2000" dirty="0"/>
              <a:t>» с уникальными именами. Чтобы проверить на спам.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Использование стороннего API. Данные для программы загружаются с сайта</a:t>
            </a:r>
            <a:r>
              <a:rPr lang="en-US" sz="2000" dirty="0"/>
              <a:t>:</a:t>
            </a:r>
            <a:r>
              <a:rPr lang="ru-RU" sz="2000" dirty="0"/>
              <a:t>  </a:t>
            </a:r>
            <a:r>
              <a:rPr lang="ru-RU" sz="20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https://kartinysistoriey.ru</a:t>
            </a:r>
            <a:r>
              <a:rPr lang="ru-RU" sz="2000" dirty="0"/>
              <a:t>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000" dirty="0"/>
              <a:t>Правильно </a:t>
            </a:r>
            <a:r>
              <a:rPr lang="ru-RU" sz="2000"/>
              <a:t>склонять минуты.</a:t>
            </a:r>
            <a:endParaRPr lang="ru-RU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ru-RU" sz="20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ECFD06C-09A0-0CA6-67C9-8D510D3F1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71" y="0"/>
            <a:ext cx="6379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48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2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1" name="Rectangle 2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42" name="Rectangle 2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86F4D-1958-5E9B-925B-009DEC69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343" y="159639"/>
            <a:ext cx="3812989" cy="3449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729E64-A1DA-E7A8-38C0-DE9CCDEDE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14" r="2" b="14322"/>
          <a:stretch/>
        </p:blipFill>
        <p:spPr>
          <a:xfrm>
            <a:off x="20" y="-3"/>
            <a:ext cx="4172752" cy="6857994"/>
          </a:xfrm>
          <a:prstGeom prst="rect">
            <a:avLst/>
          </a:prstGeom>
        </p:spPr>
      </p:pic>
      <p:pic>
        <p:nvPicPr>
          <p:cNvPr id="5" name="Picture 4" descr="Восклицательный знак на желтом фоне">
            <a:extLst>
              <a:ext uri="{FF2B5EF4-FFF2-40B4-BE49-F238E27FC236}">
                <a16:creationId xmlns:a16="http://schemas.microsoft.com/office/drawing/2014/main" id="{7ACD35CF-47DB-B0BB-AA77-FCB3C753AA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44" r="18144"/>
          <a:stretch/>
        </p:blipFill>
        <p:spPr>
          <a:xfrm>
            <a:off x="3591413" y="1375492"/>
            <a:ext cx="4657310" cy="5482511"/>
          </a:xfrm>
          <a:prstGeom prst="rect">
            <a:avLst/>
          </a:prstGeom>
        </p:spPr>
      </p:pic>
      <p:sp>
        <p:nvSpPr>
          <p:cNvPr id="43" name="Rectangle 29">
            <a:extLst>
              <a:ext uri="{FF2B5EF4-FFF2-40B4-BE49-F238E27FC236}">
                <a16:creationId xmlns:a16="http://schemas.microsoft.com/office/drawing/2014/main" id="{1F8285B5-F87E-DD44-AF10-54EDA0471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9205" y="1375492"/>
            <a:ext cx="1935010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4" name="Rectangle 31">
            <a:extLst>
              <a:ext uri="{FF2B5EF4-FFF2-40B4-BE49-F238E27FC236}">
                <a16:creationId xmlns:a16="http://schemas.microsoft.com/office/drawing/2014/main" id="{9F8E50FA-F7A5-5C47-8BB1-544225797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99205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6" name="Graphic 6" descr="Контур робота">
            <a:extLst>
              <a:ext uri="{FF2B5EF4-FFF2-40B4-BE49-F238E27FC236}">
                <a16:creationId xmlns:a16="http://schemas.microsoft.com/office/drawing/2014/main" id="{B7B9DC68-50E1-9F89-C11B-69148F1D6D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81230" y="2133537"/>
            <a:ext cx="3075214" cy="3075214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28D8AE4-BBE0-1F5B-3401-246B46047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2083" y1="54833" x2="32083" y2="54833"/>
                        <a14:foregroundMark x1="39083" y1="50917" x2="30667" y2="54667"/>
                        <a14:foregroundMark x1="30667" y1="54667" x2="55500" y2="43167"/>
                        <a14:foregroundMark x1="55500" y1="43167" x2="41500" y2="46333"/>
                        <a14:foregroundMark x1="41500" y1="46333" x2="32083" y2="53083"/>
                        <a14:foregroundMark x1="32083" y1="53083" x2="40917" y2="57250"/>
                        <a14:foregroundMark x1="40917" y1="57250" x2="62250" y2="52250"/>
                        <a14:foregroundMark x1="62250" y1="52250" x2="48167" y2="49250"/>
                        <a14:foregroundMark x1="48167" y1="49250" x2="54417" y2="45667"/>
                        <a14:foregroundMark x1="54417" y1="45667" x2="46000" y2="45167"/>
                        <a14:foregroundMark x1="46000" y1="45167" x2="58083" y2="40250"/>
                        <a14:foregroundMark x1="58083" y1="40250" x2="70500" y2="41583"/>
                        <a14:foregroundMark x1="70500" y1="41583" x2="64833" y2="49417"/>
                        <a14:foregroundMark x1="64833" y1="49417" x2="28083" y2="58917"/>
                        <a14:foregroundMark x1="28083" y1="58917" x2="32083" y2="50917"/>
                        <a14:foregroundMark x1="32083" y1="50917" x2="69583" y2="40500"/>
                        <a14:foregroundMark x1="69583" y1="40500" x2="76083" y2="44333"/>
                        <a14:foregroundMark x1="76083" y1="44333" x2="29667" y2="61167"/>
                        <a14:foregroundMark x1="29667" y1="61167" x2="42833" y2="47917"/>
                        <a14:foregroundMark x1="42833" y1="47917" x2="44917" y2="40833"/>
                        <a14:foregroundMark x1="44917" y1="40833" x2="52917" y2="40833"/>
                        <a14:foregroundMark x1="52917" y1="40833" x2="71167" y2="39333"/>
                        <a14:foregroundMark x1="71167" y1="39333" x2="73417" y2="47250"/>
                        <a14:foregroundMark x1="73417" y1="47250" x2="70167" y2="49167"/>
                        <a14:foregroundMark x1="58417" y1="50167" x2="48000" y2="54750"/>
                        <a14:foregroundMark x1="48000" y1="54750" x2="50833" y2="47083"/>
                        <a14:foregroundMark x1="50833" y1="47083" x2="50833" y2="4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78" y="2009806"/>
            <a:ext cx="1821178" cy="182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302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13A3B"/>
      </a:dk2>
      <a:lt2>
        <a:srgbClr val="E8E5E2"/>
      </a:lt2>
      <a:accent1>
        <a:srgbClr val="4FA9EB"/>
      </a:accent1>
      <a:accent2>
        <a:srgbClr val="38B3B3"/>
      </a:accent2>
      <a:accent3>
        <a:srgbClr val="33B680"/>
      </a:accent3>
      <a:accent4>
        <a:srgbClr val="2EB946"/>
      </a:accent4>
      <a:accent5>
        <a:srgbClr val="55B735"/>
      </a:accent5>
      <a:accent6>
        <a:srgbClr val="87AE3A"/>
      </a:accent6>
      <a:hlink>
        <a:srgbClr val="A2785A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188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Neue Haas Grotesk Text Pro</vt:lpstr>
      <vt:lpstr>InterweaveVTI</vt:lpstr>
      <vt:lpstr>Telegram-бот «Картины с историей»</vt:lpstr>
      <vt:lpstr>Друзья!</vt:lpstr>
      <vt:lpstr>Что умеет бот?</vt:lpstr>
      <vt:lpstr>Презентация PowerPoint</vt:lpstr>
      <vt:lpstr>Презентация PowerPoint</vt:lpstr>
      <vt:lpstr>Программа</vt:lpstr>
      <vt:lpstr>Программа содержит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 и его картины</dc:title>
  <dc:creator>Zhuk Vladimir</dc:creator>
  <cp:lastModifiedBy>Zhuk Vladimir</cp:lastModifiedBy>
  <cp:revision>1</cp:revision>
  <dcterms:created xsi:type="dcterms:W3CDTF">2024-04-21T18:39:54Z</dcterms:created>
  <dcterms:modified xsi:type="dcterms:W3CDTF">2024-04-22T15:56:56Z</dcterms:modified>
</cp:coreProperties>
</file>

<file path=docProps/thumbnail.jpeg>
</file>